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 snapToObjects="1">
      <p:cViewPr varScale="1">
        <p:scale>
          <a:sx n="124" d="100"/>
          <a:sy n="124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ea901c6e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ea901c6e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ea901c6e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ea901c6e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ea901c6e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ea901c6e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ea901c6e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ea901c6e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ea901c6e_0_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ea901c6e_0_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ed8e24d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ed8e24d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ed8e24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ed8e24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ed8e24d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3ed8e24d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ed8e24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ed8e24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ed8e24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ed8e24d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234371b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234371b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ed8e24d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ed8e24d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ed8e24d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ed8e24d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234371b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234371b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ea901c6e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ea901c6e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ea901c6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ea901c6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ea901c6e_0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ea901c6e_0_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ea901c6e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ea901c6e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ea901c6e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ea901c6e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ea901c6e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ea901c6e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-esqwmLmCs&amp;feature=youtu.be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and Investigation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Arches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50" y="575950"/>
            <a:ext cx="1823500" cy="18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2410000" y="1031225"/>
            <a:ext cx="6321600" cy="3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Lines on the fingerprint that start at one side, go to the other, and rise up in the middle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Central circle area with ridges around it.  The ridges do not go from one side to the other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2400250" y="403580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Whorls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25" y="2846625"/>
            <a:ext cx="1762950" cy="19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75" y="318525"/>
            <a:ext cx="1307875" cy="20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								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2410100" y="1106675"/>
            <a:ext cx="4512000" cy="3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Begins at one side of the finger, loops, and goes back to the same side of the finger as it started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Combination of any two fingerprint types on one fingerprint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2410100" y="39626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Composite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938" y="2744525"/>
            <a:ext cx="1440600" cy="19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2950" y="1942961"/>
            <a:ext cx="1307875" cy="121838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7293950" y="830000"/>
            <a:ext cx="15657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Double Loop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7532950" y="3206825"/>
            <a:ext cx="12576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More than one loop on a single fingerprint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7165100" y="830000"/>
            <a:ext cx="1823400" cy="3688500"/>
          </a:xfrm>
          <a:prstGeom prst="bracketPair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things to look for:</a:t>
            </a: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2410107" y="1595775"/>
            <a:ext cx="2692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Scars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From cuts or burns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Size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Little kids will have smaller fingerprints than adults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249" y="1268829"/>
            <a:ext cx="2541451" cy="30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98" y="2659862"/>
            <a:ext cx="826874" cy="8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501" y="2315750"/>
            <a:ext cx="1152351" cy="1218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4"/>
          <p:cNvCxnSpPr/>
          <p:nvPr/>
        </p:nvCxnSpPr>
        <p:spPr>
          <a:xfrm>
            <a:off x="4929700" y="2150450"/>
            <a:ext cx="440100" cy="490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Fingerprints...</a:t>
            </a: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3420627" y="1595775"/>
            <a:ext cx="5311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easily lifted off of smooth surfaces like glass, mirrors, windows, etc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Can be compared to a witness’s fingerprints, or can be run through a database </a:t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5" y="2364249"/>
            <a:ext cx="3234999" cy="21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Graphology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2400250" y="2288650"/>
            <a:ext cx="6321600" cy="2309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a note is left at a crime scene, we can take handwriting samples of suspects and compare the writing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There are 12 main characteristics to look for when analyzing handwriting 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17853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use handwriting analysis to identify someone who did, nor did NOT write a note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>
            <a:spLocks noGrp="1"/>
          </p:cNvSpPr>
          <p:nvPr>
            <p:ph type="title" idx="4294967295"/>
          </p:nvPr>
        </p:nvSpPr>
        <p:spPr>
          <a:xfrm>
            <a:off x="1411200" y="613700"/>
            <a:ext cx="6589800" cy="756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Line Quality. Do the letters flow or are they written with very intent strokes.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40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/>
        </p:nvSpPr>
        <p:spPr>
          <a:xfrm>
            <a:off x="1270150" y="75450"/>
            <a:ext cx="69795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 idx="4294967295"/>
          </p:nvPr>
        </p:nvSpPr>
        <p:spPr>
          <a:xfrm>
            <a:off x="1277100" y="75450"/>
            <a:ext cx="6858000" cy="993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 Spacing of words and letters.  What is the average space between words and letters. 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evidence?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piece of information, physical markings, or material objects that give people a reason to believe something,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Common types of physical evidence at crimes scenes include: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Tracks/prints	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Fingerprints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Handwriting (ransom notes)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Fabric Samples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>
            <a:spLocks noGrp="1"/>
          </p:cNvSpPr>
          <p:nvPr>
            <p:ph type="title" idx="4294967295"/>
          </p:nvPr>
        </p:nvSpPr>
        <p:spPr>
          <a:xfrm>
            <a:off x="1143000" y="0"/>
            <a:ext cx="6858000" cy="123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 Ratio of height, width, and size of letters. Are the letters consistent in height, width, and size? 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>
            <a:spLocks noGrp="1"/>
          </p:cNvSpPr>
          <p:nvPr>
            <p:ph type="title" idx="4294967295"/>
          </p:nvPr>
        </p:nvSpPr>
        <p:spPr>
          <a:xfrm>
            <a:off x="1143000" y="-62875"/>
            <a:ext cx="6858000" cy="1257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4. Lifting pen. Does the author lift his or her pen to stop writing a word and start a new word?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testimony?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410100" y="1276300"/>
            <a:ext cx="63216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A form of evidence given by a witness who makes a solemn statement or declaration of fact. Testimony may be oral or written. Testimony may include identifying a suspect’s: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444444"/>
              </a:buClr>
              <a:buSzPts val="1400"/>
              <a:buChar char="-"/>
            </a:pPr>
            <a:r>
              <a:rPr lang="en" sz="1400">
                <a:solidFill>
                  <a:srgbClr val="444444"/>
                </a:solidFill>
                <a:highlight>
                  <a:srgbClr val="FFFFFF"/>
                </a:highlight>
              </a:rPr>
              <a:t>hair colour </a:t>
            </a:r>
            <a:endParaRPr sz="14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-"/>
            </a:pPr>
            <a:r>
              <a:rPr lang="en" sz="1400">
                <a:solidFill>
                  <a:srgbClr val="444444"/>
                </a:solidFill>
                <a:highlight>
                  <a:srgbClr val="FFFFFF"/>
                </a:highlight>
              </a:rPr>
              <a:t>eye colour </a:t>
            </a:r>
            <a:endParaRPr sz="14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-"/>
            </a:pPr>
            <a:r>
              <a:rPr lang="en" sz="1400">
                <a:solidFill>
                  <a:srgbClr val="444444"/>
                </a:solidFill>
                <a:highlight>
                  <a:srgbClr val="FFFFFF"/>
                </a:highlight>
              </a:rPr>
              <a:t>height</a:t>
            </a:r>
            <a:endParaRPr sz="14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-"/>
            </a:pPr>
            <a:r>
              <a:rPr lang="en" sz="1400">
                <a:solidFill>
                  <a:srgbClr val="444444"/>
                </a:solidFill>
                <a:highlight>
                  <a:srgbClr val="FFFFFF"/>
                </a:highlight>
              </a:rPr>
              <a:t>shape of face </a:t>
            </a:r>
            <a:endParaRPr sz="14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-"/>
            </a:pPr>
            <a:r>
              <a:rPr lang="en" sz="1400">
                <a:solidFill>
                  <a:srgbClr val="444444"/>
                </a:solidFill>
                <a:highlight>
                  <a:srgbClr val="FFFFFF"/>
                </a:highlight>
              </a:rPr>
              <a:t>weight </a:t>
            </a:r>
            <a:endParaRPr sz="14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Char char="-"/>
            </a:pPr>
            <a:r>
              <a:rPr lang="en" sz="1400">
                <a:solidFill>
                  <a:srgbClr val="444444"/>
                </a:solidFill>
                <a:highlight>
                  <a:srgbClr val="FFFFFF"/>
                </a:highlight>
              </a:rPr>
              <a:t>distinguishing marks (tattoos, scars)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25" y="1511438"/>
            <a:ext cx="2021225" cy="21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Tracks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Footprints, tire tracks, animal tracks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Footprints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2400250" y="1147525"/>
            <a:ext cx="63216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Size and Depth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Shoe size of the person who made the tracks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Depth lets us know how heavy the person is who made the track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Direction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way is the person travelling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Speed/Gait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Distance between footprints lets us know: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the person is running or walking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long the person’s legs might be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Tall or short adult; adult or child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Tread pattern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Some shoes have very specific soles, or may have markings on them (eg: sports brands such as adidas, or Nike)</a:t>
            </a:r>
            <a:endParaRPr/>
          </a:p>
        </p:txBody>
      </p:sp>
      <p:pic>
        <p:nvPicPr>
          <p:cNvPr id="99" name="Google Shape;99;p17" descr="Boot, Print, Footprint, Shoe,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75" y="716825"/>
            <a:ext cx="2018425" cy="403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Tire Tracks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2276225" y="1211350"/>
            <a:ext cx="64554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Tread pattern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Some tires have specific treads that can indicate brand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 tell us if the tires are newer or older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 tell us if it is a wheeled vehicle, or a vehicle on a track, like a snowmobile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Width of tire track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 tell us the type of vehicle that left the track. Eg: Truck or bicycle?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Width between tires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 tell us the type of vehicle that left the track. Eg: Truck, or ATV?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Depth of track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heavy is the vehicle? Eg: if a bicycle track is very deep, perhaps there was more than one person on it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7500"/>
            <a:ext cx="2276225" cy="44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 Tracks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2400262" y="158300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of animal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Dogs and cats leave four toes and a pad, but dog prints leave a claw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Deer tracks appear in pairs and alternate between right and left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Bird tracks alternate between left and right and there may be gaps where the bird hopped or took flight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19" descr="Footprint, Animal, Ca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50939">
            <a:off x="-1558725" y="121425"/>
            <a:ext cx="4627901" cy="462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300" y="575950"/>
            <a:ext cx="1632050" cy="16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Fingerprints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fingerprinting important?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 i="1" u="sng"/>
              <a:t>Conclusive</a:t>
            </a:r>
            <a:r>
              <a:rPr lang="en"/>
              <a:t> evidence. No two fingerprints are alike!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be put into four groups: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Arches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Whorls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Loops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Composite</a:t>
            </a:r>
            <a:endParaRPr/>
          </a:p>
        </p:txBody>
      </p:sp>
      <p:pic>
        <p:nvPicPr>
          <p:cNvPr id="127" name="Google Shape;127;p21" descr="An image of a fingerpri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48" y="172223"/>
            <a:ext cx="1638425" cy="24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 descr="File:Fingerprint of the righ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43" y="2712525"/>
            <a:ext cx="1823233" cy="243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651</Words>
  <Application>Microsoft Macintosh PowerPoint</Application>
  <PresentationFormat>On-screen Show (16:9)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Lato</vt:lpstr>
      <vt:lpstr>Raleway</vt:lpstr>
      <vt:lpstr>Arial</vt:lpstr>
      <vt:lpstr>Swiss</vt:lpstr>
      <vt:lpstr>Evidence and Investigation</vt:lpstr>
      <vt:lpstr>What is evidence?</vt:lpstr>
      <vt:lpstr>What is testimony?</vt:lpstr>
      <vt:lpstr>Tracks</vt:lpstr>
      <vt:lpstr>Footprints</vt:lpstr>
      <vt:lpstr>Tire Tracks</vt:lpstr>
      <vt:lpstr>Animal Tracks</vt:lpstr>
      <vt:lpstr>Fingerprints</vt:lpstr>
      <vt:lpstr>Why is fingerprinting important?</vt:lpstr>
      <vt:lpstr>Arches</vt:lpstr>
      <vt:lpstr>Loop        </vt:lpstr>
      <vt:lpstr>Other things to look for:</vt:lpstr>
      <vt:lpstr>Fingerprints...</vt:lpstr>
      <vt:lpstr>Graphology</vt:lpstr>
      <vt:lpstr>We use handwriting analysis to identify someone who did, nor did NOT write a note</vt:lpstr>
      <vt:lpstr>Line Quality. Do the letters flow or are they written with very intent strokes.</vt:lpstr>
      <vt:lpstr>2. Spacing of words and letters.  What is the average space between words and letters. </vt:lpstr>
      <vt:lpstr>PowerPoint Presentation</vt:lpstr>
      <vt:lpstr>PowerPoint Presentation</vt:lpstr>
      <vt:lpstr>3. Ratio of height, width, and size of letters. Are the letters consistent in height, width, and size? </vt:lpstr>
      <vt:lpstr>4. Lifting pen. Does the author lift his or her pen to stop writing a word and start a new word?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and Investigation</dc:title>
  <cp:lastModifiedBy>Goddard, Kelsey A</cp:lastModifiedBy>
  <cp:revision>2</cp:revision>
  <dcterms:modified xsi:type="dcterms:W3CDTF">2019-06-03T19:41:27Z</dcterms:modified>
</cp:coreProperties>
</file>