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8"/>
  </p:normalViewPr>
  <p:slideViewPr>
    <p:cSldViewPr snapToGrid="0" snapToObjects="1">
      <p:cViewPr varScale="1">
        <p:scale>
          <a:sx n="124" d="100"/>
          <a:sy n="124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e737432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3e737432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d939f03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3d939f03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de79842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de79842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3e73743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3e73743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e737432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e737432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e737432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e737432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de79842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3de79842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e737432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3e737432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3d939f03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3d939f03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3d939f03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3d939f03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d939f03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3d939f03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d939f03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3d939f03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d939f03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d939f034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d939f034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3d939f034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d939f034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d939f034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d939f034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3d939f034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pD68uxRLkM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mnn.com/earth-matters/wilderness-resources/blogs/21-reasons-why-forests-are-importa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8371869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youtu.be/DeDhjEu5yb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Trees and Forests Review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9th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photosynthesis</a:t>
            </a: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250" y="1837250"/>
            <a:ext cx="7429500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11th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Finish Nutrient Cycle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Leaf classification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Booklets and review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notice about the two pie charts?</a:t>
            </a: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Tree Cookies</a:t>
            </a:r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Tree Cookies PPT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3525" y="217132"/>
            <a:ext cx="2238375" cy="3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625" y="626950"/>
            <a:ext cx="2654874" cy="204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Tree cookies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The Tree Game-LEarn Alberta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Be a dendrochronologist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The Stump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Tree Ring activity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 uses of the forest</a:t>
            </a:r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Alberta Video Ancient Forests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46958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5825" y="0"/>
            <a:ext cx="44481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 uses of forests </a:t>
            </a:r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http://www.mnn.com/earth-matters/wilderness-resources/blogs/21-reasons-why-forests-are-important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 Nye Video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4" name="Google Shape;64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91275"/>
            <a:ext cx="6520500" cy="274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 name on video sheet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Fill out as you watch video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Go over Ecosystems/Forests PPT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10th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levels of the forest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Nutrient cycle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https://youtu.be/DeDhjEu5ybI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Fill out sheet about levels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Photosynthesis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Photosynthesis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0971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process that plants use to make their own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320" y="779625"/>
            <a:ext cx="4320980" cy="39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8783" y="2171950"/>
            <a:ext cx="2065825" cy="2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 rot="-967690">
            <a:off x="2751012" y="2356852"/>
            <a:ext cx="1343476" cy="61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food</a:t>
            </a:r>
            <a:endParaRPr sz="24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14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photosynthesis to occur, a plant needs water, sunlight, and carbon dioxide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250" y="1837250"/>
            <a:ext cx="742950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3319550"/>
            <a:ext cx="8520600" cy="14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plant then </a:t>
            </a:r>
            <a:r>
              <a:rPr lang="en" i="1" u="sng"/>
              <a:t>produces</a:t>
            </a:r>
            <a:r>
              <a:rPr lang="en"/>
              <a:t> glucose (sugar) and oxygen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57236"/>
            <a:ext cx="9144000" cy="68579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1640625"/>
            <a:ext cx="8520600" cy="22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The process of photosynthesis takes place in the leaves of plants</a:t>
            </a:r>
            <a:endParaRPr sz="6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of photosynthesis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Sunlight is absorbed by a green chemical in the leaves called </a:t>
            </a:r>
            <a:r>
              <a:rPr lang="en" b="1" u="sng"/>
              <a:t>CHLOROPHYLL</a:t>
            </a:r>
            <a:endParaRPr b="1" u="sng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FF00"/>
                </a:highlight>
              </a:rPr>
              <a:t>Chlorophyll</a:t>
            </a:r>
            <a:r>
              <a:rPr lang="en"/>
              <a:t> 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1"/>
                </a:highlight>
              </a:rPr>
              <a:t>Hydrogen</a:t>
            </a:r>
            <a:r>
              <a:rPr lang="en"/>
              <a:t>				  </a:t>
            </a:r>
            <a:r>
              <a:rPr lang="en" sz="1200"/>
              <a:t>(breaks down water into)</a:t>
            </a:r>
            <a:r>
              <a:rPr lang="en"/>
              <a:t> 				</a:t>
            </a:r>
            <a:r>
              <a:rPr lang="en">
                <a:highlight>
                  <a:schemeClr val="dk1"/>
                </a:highlight>
              </a:rPr>
              <a:t>Oxygen</a:t>
            </a:r>
            <a:endParaRPr>
              <a:highlight>
                <a:schemeClr val="dk1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 and CO</a:t>
            </a:r>
            <a:r>
              <a:rPr lang="en" baseline="-25000"/>
              <a:t>2</a:t>
            </a:r>
            <a:r>
              <a:rPr lang="en"/>
              <a:t> (found in the air are used to create the </a:t>
            </a:r>
            <a:r>
              <a:rPr lang="en" b="1" u="sng"/>
              <a:t>GLUCOSE</a:t>
            </a:r>
            <a:r>
              <a:rPr lang="en"/>
              <a:t> that feeds the plant, while the O</a:t>
            </a:r>
            <a:r>
              <a:rPr lang="en" baseline="-25000"/>
              <a:t>2</a:t>
            </a:r>
            <a:r>
              <a:rPr lang="en"/>
              <a:t> is released into the atmosphere (which we breathe)									 </a:t>
            </a:r>
            <a:endParaRPr/>
          </a:p>
        </p:txBody>
      </p:sp>
      <p:cxnSp>
        <p:nvCxnSpPr>
          <p:cNvPr id="104" name="Google Shape;104;p20"/>
          <p:cNvCxnSpPr/>
          <p:nvPr/>
        </p:nvCxnSpPr>
        <p:spPr>
          <a:xfrm flipH="1">
            <a:off x="1636650" y="2324200"/>
            <a:ext cx="2159100" cy="440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5" name="Google Shape;105;p20"/>
          <p:cNvCxnSpPr/>
          <p:nvPr/>
        </p:nvCxnSpPr>
        <p:spPr>
          <a:xfrm>
            <a:off x="5363550" y="2296700"/>
            <a:ext cx="1815300" cy="453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3326" y="-226925"/>
            <a:ext cx="5597351" cy="5597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/>
          <p:nvPr/>
        </p:nvSpPr>
        <p:spPr>
          <a:xfrm>
            <a:off x="5858600" y="1224000"/>
            <a:ext cx="3285300" cy="85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1.Chloroplasts (containing chlorophyll) trap light energy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3960775" y="1031600"/>
            <a:ext cx="1375200" cy="74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2.Water enters leaf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5143500" y="4194575"/>
            <a:ext cx="4000500" cy="85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3.CO</a:t>
            </a:r>
            <a:r>
              <a:rPr lang="en" sz="1600" baseline="-25000">
                <a:latin typeface="Source Code Pro"/>
                <a:ea typeface="Source Code Pro"/>
                <a:cs typeface="Source Code Pro"/>
                <a:sym typeface="Source Code Pro"/>
              </a:rPr>
              <a:t>2 </a:t>
            </a: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enters leaf through stomata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3424425" y="4779050"/>
            <a:ext cx="3768300" cy="52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4.Sugar and O</a:t>
            </a:r>
            <a:r>
              <a:rPr lang="en" sz="1600" baseline="-25000">
                <a:latin typeface="Source Code Pro"/>
                <a:ea typeface="Source Code Pro"/>
                <a:cs typeface="Source Code Pro"/>
                <a:sym typeface="Source Code Pro"/>
              </a:rPr>
              <a:t>2</a:t>
            </a: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 leave leaf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5" name="Google Shape;115;p21"/>
          <p:cNvSpPr txBox="1"/>
          <p:nvPr/>
        </p:nvSpPr>
        <p:spPr>
          <a:xfrm>
            <a:off x="4043275" y="522600"/>
            <a:ext cx="2778000" cy="31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1"/>
          <p:cNvSpPr txBox="1"/>
          <p:nvPr/>
        </p:nvSpPr>
        <p:spPr>
          <a:xfrm>
            <a:off x="689200" y="125"/>
            <a:ext cx="880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dk1"/>
                </a:highlight>
                <a:latin typeface="Alfa Slab One"/>
                <a:ea typeface="Alfa Slab One"/>
                <a:cs typeface="Alfa Slab One"/>
                <a:sym typeface="Alfa Slab One"/>
              </a:rPr>
              <a:t>P</a:t>
            </a:r>
            <a:endParaRPr sz="2400">
              <a:highlight>
                <a:schemeClr val="dk1"/>
              </a:highlight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dk1"/>
                </a:highlight>
                <a:latin typeface="Alfa Slab One"/>
                <a:ea typeface="Alfa Slab One"/>
                <a:cs typeface="Alfa Slab One"/>
                <a:sym typeface="Alfa Slab One"/>
              </a:rPr>
              <a:t>H</a:t>
            </a:r>
            <a:endParaRPr sz="2400">
              <a:highlight>
                <a:schemeClr val="dk1"/>
              </a:highlight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dk1"/>
                </a:highlight>
                <a:latin typeface="Alfa Slab One"/>
                <a:ea typeface="Alfa Slab One"/>
                <a:cs typeface="Alfa Slab One"/>
                <a:sym typeface="Alfa Slab One"/>
              </a:rPr>
              <a:t>O</a:t>
            </a:r>
            <a:endParaRPr sz="2400">
              <a:highlight>
                <a:schemeClr val="dk1"/>
              </a:highlight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dk1"/>
                </a:highlight>
                <a:latin typeface="Alfa Slab One"/>
                <a:ea typeface="Alfa Slab One"/>
                <a:cs typeface="Alfa Slab One"/>
                <a:sym typeface="Alfa Slab One"/>
              </a:rPr>
              <a:t>T</a:t>
            </a:r>
            <a:endParaRPr sz="2400">
              <a:highlight>
                <a:schemeClr val="dk1"/>
              </a:highlight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dk1"/>
                </a:highlight>
                <a:latin typeface="Alfa Slab One"/>
                <a:ea typeface="Alfa Slab One"/>
                <a:cs typeface="Alfa Slab One"/>
                <a:sym typeface="Alfa Slab One"/>
              </a:rPr>
              <a:t>O</a:t>
            </a:r>
            <a:endParaRPr sz="2400">
              <a:highlight>
                <a:schemeClr val="dk1"/>
              </a:highlight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dk1"/>
                </a:highlight>
                <a:latin typeface="Alfa Slab One"/>
                <a:ea typeface="Alfa Slab One"/>
                <a:cs typeface="Alfa Slab One"/>
                <a:sym typeface="Alfa Slab One"/>
              </a:rPr>
              <a:t>S</a:t>
            </a:r>
            <a:endParaRPr sz="2400">
              <a:highlight>
                <a:schemeClr val="dk1"/>
              </a:highlight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dk1"/>
                </a:highlight>
                <a:latin typeface="Alfa Slab One"/>
                <a:ea typeface="Alfa Slab One"/>
                <a:cs typeface="Alfa Slab One"/>
                <a:sym typeface="Alfa Slab One"/>
              </a:rPr>
              <a:t>Y</a:t>
            </a:r>
            <a:endParaRPr sz="2400">
              <a:highlight>
                <a:schemeClr val="dk1"/>
              </a:highlight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dk1"/>
                </a:highlight>
                <a:latin typeface="Alfa Slab One"/>
                <a:ea typeface="Alfa Slab One"/>
                <a:cs typeface="Alfa Slab One"/>
                <a:sym typeface="Alfa Slab One"/>
              </a:rPr>
              <a:t>N</a:t>
            </a:r>
            <a:endParaRPr sz="2400">
              <a:highlight>
                <a:schemeClr val="dk1"/>
              </a:highlight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dk1"/>
                </a:highlight>
                <a:latin typeface="Alfa Slab One"/>
                <a:ea typeface="Alfa Slab One"/>
                <a:cs typeface="Alfa Slab One"/>
                <a:sym typeface="Alfa Slab One"/>
              </a:rPr>
              <a:t>T</a:t>
            </a:r>
            <a:endParaRPr sz="2400">
              <a:highlight>
                <a:schemeClr val="dk1"/>
              </a:highlight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dk1"/>
                </a:highlight>
                <a:latin typeface="Alfa Slab One"/>
                <a:ea typeface="Alfa Slab One"/>
                <a:cs typeface="Alfa Slab One"/>
                <a:sym typeface="Alfa Slab One"/>
              </a:rPr>
              <a:t>H</a:t>
            </a:r>
            <a:endParaRPr sz="2400">
              <a:highlight>
                <a:schemeClr val="dk1"/>
              </a:highlight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dk1"/>
                </a:highlight>
                <a:latin typeface="Alfa Slab One"/>
                <a:ea typeface="Alfa Slab One"/>
                <a:cs typeface="Alfa Slab One"/>
                <a:sym typeface="Alfa Slab One"/>
              </a:rPr>
              <a:t>E</a:t>
            </a:r>
            <a:endParaRPr sz="2400">
              <a:highlight>
                <a:schemeClr val="dk1"/>
              </a:highlight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dk1"/>
                </a:highlight>
                <a:latin typeface="Alfa Slab One"/>
                <a:ea typeface="Alfa Slab One"/>
                <a:cs typeface="Alfa Slab One"/>
                <a:sym typeface="Alfa Slab One"/>
              </a:rPr>
              <a:t>S</a:t>
            </a:r>
            <a:endParaRPr sz="2400">
              <a:highlight>
                <a:schemeClr val="dk1"/>
              </a:highlight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dk1"/>
                </a:highlight>
                <a:latin typeface="Alfa Slab One"/>
                <a:ea typeface="Alfa Slab One"/>
                <a:cs typeface="Alfa Slab One"/>
                <a:sym typeface="Alfa Slab One"/>
              </a:rPr>
              <a:t>I</a:t>
            </a:r>
            <a:endParaRPr sz="2400">
              <a:highlight>
                <a:schemeClr val="dk1"/>
              </a:highlight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dk1"/>
                </a:highlight>
                <a:latin typeface="Alfa Slab One"/>
                <a:ea typeface="Alfa Slab One"/>
                <a:cs typeface="Alfa Slab One"/>
                <a:sym typeface="Alfa Slab One"/>
              </a:rPr>
              <a:t>S</a:t>
            </a:r>
            <a:endParaRPr sz="2400">
              <a:highlight>
                <a:schemeClr val="dk1"/>
              </a:highlight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Macintosh PowerPoint</Application>
  <PresentationFormat>On-screen Show (16:9)</PresentationFormat>
  <Paragraphs>64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Source Code Pro</vt:lpstr>
      <vt:lpstr>Amatic SC</vt:lpstr>
      <vt:lpstr>Arial</vt:lpstr>
      <vt:lpstr>Alfa Slab One</vt:lpstr>
      <vt:lpstr>Beach Day</vt:lpstr>
      <vt:lpstr>Trees and Forests Review</vt:lpstr>
      <vt:lpstr>Bill Nye Video</vt:lpstr>
      <vt:lpstr>PowerPoint Presentation</vt:lpstr>
      <vt:lpstr> May 10th  levels of the forest  Nutrient cycle https://youtu.be/DeDhjEu5ybI Fill out sheet about levels Photosynthesis  </vt:lpstr>
      <vt:lpstr>Photosynthesis</vt:lpstr>
      <vt:lpstr>For photosynthesis to occur, a plant needs water, sunlight, and carbon dioxide</vt:lpstr>
      <vt:lpstr>The process of photosynthesis takes place in the leaves of plants </vt:lpstr>
      <vt:lpstr>Process of photosynthesis</vt:lpstr>
      <vt:lpstr>PowerPoint Presentation</vt:lpstr>
      <vt:lpstr>photosynthesis</vt:lpstr>
      <vt:lpstr>MAy 11th Finish Nutrient Cycle Leaf classification Booklets and review</vt:lpstr>
      <vt:lpstr>What do you notice about the two pie charts?</vt:lpstr>
      <vt:lpstr>Tree Cookies</vt:lpstr>
      <vt:lpstr>    Tree cookies The Tree Game-LEarn Alberta Be a dendrochronologist The Stump Tree Ring activity   </vt:lpstr>
      <vt:lpstr>Human uses of the forest</vt:lpstr>
      <vt:lpstr>PowerPoint Presentation</vt:lpstr>
      <vt:lpstr>Human uses of forests 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Trees and Forests Review</dc:title>
  <cp:lastModifiedBy>Goddard, Kelsey A</cp:lastModifiedBy>
  <cp:revision>1</cp:revision>
  <dcterms:modified xsi:type="dcterms:W3CDTF">2019-06-03T18:34:05Z</dcterms:modified>
</cp:coreProperties>
</file>