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18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2532-B88C-BF43-A360-CB9DC7ACC23A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2EFA5-16D2-B447-AC4E-8991DD6E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ed8e24d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ed8e24d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69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ed8e24d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ed8e24d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97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ed8e24d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3ed8e24d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0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ed8e24d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3ed8e24d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61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30a6d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430a6d7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82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30a6d7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30a6d7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07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ea901c6e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ea901c6e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00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ed8e24d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ed8e24d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93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ed8e24d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3ed8e24d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87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ed8e24d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ed8e24d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52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ed8e24d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3ed8e24d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5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ed8e24d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ed8e24d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40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234371b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234371b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736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234371b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234371b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20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4234371b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4234371b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23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234371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4234371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04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ed8e24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ed8e24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01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ed8e24d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ed8e24d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96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ed8e24d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ed8e24d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10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ed8e24d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ed8e24d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7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ed8e24d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3ed8e24d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2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ed8e24d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ed8e24d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26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ea901c6e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ea901c6e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9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71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21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CCCB-D6B2-B241-81C5-D7ADA0013DCB}" type="datetimeFigureOut">
              <a:rPr lang="en-US" smtClean="0"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0FB3-85DA-4B40-A72D-1DA0A53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N5YiY0Wm6o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2576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5. Connecting strokes. How are capital letters connect to lower-case letters?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76738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Natural Fibres</a:t>
            </a:r>
            <a:endParaRPr/>
          </a:p>
          <a:p>
            <a:r>
              <a:rPr lang="en" sz="3200"/>
              <a:t>Made from plant or animals</a:t>
            </a:r>
            <a:endParaRPr sz="3200"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Include: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Cotton</a:t>
            </a:r>
            <a:endParaRPr/>
          </a:p>
          <a:p>
            <a:pPr>
              <a:buChar char="-"/>
            </a:pPr>
            <a:r>
              <a:rPr lang="en"/>
              <a:t>Wool</a:t>
            </a:r>
            <a:endParaRPr/>
          </a:p>
          <a:p>
            <a:pPr>
              <a:buChar char="-"/>
            </a:pPr>
            <a:r>
              <a:rPr lang="en"/>
              <a:t>Silk</a:t>
            </a:r>
            <a:endParaRPr/>
          </a:p>
          <a:p>
            <a:pPr>
              <a:buChar char="-"/>
            </a:pPr>
            <a:r>
              <a:rPr lang="en"/>
              <a:t>Leather</a:t>
            </a:r>
            <a:endParaRPr/>
          </a:p>
          <a:p>
            <a:pPr>
              <a:buChar char="-"/>
            </a:pPr>
            <a:r>
              <a:rPr lang="en"/>
              <a:t>Linen</a:t>
            </a:r>
            <a:endParaRPr/>
          </a:p>
          <a:p>
            <a:pPr>
              <a:buChar char="-"/>
            </a:pPr>
            <a:r>
              <a:rPr lang="en"/>
              <a:t>Fur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15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Synthetic Fibres</a:t>
            </a:r>
            <a:endParaRPr/>
          </a:p>
          <a:p>
            <a:r>
              <a:rPr lang="en" sz="3200"/>
              <a:t>Man-made using petroleum or other chemicals</a:t>
            </a:r>
            <a:endParaRPr sz="3200"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3213467" y="2471233"/>
            <a:ext cx="8428800" cy="365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Include: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Polyester</a:t>
            </a:r>
            <a:endParaRPr/>
          </a:p>
          <a:p>
            <a:pPr>
              <a:buChar char="-"/>
            </a:pPr>
            <a:r>
              <a:rPr lang="en"/>
              <a:t>Spandex</a:t>
            </a:r>
            <a:endParaRPr/>
          </a:p>
          <a:p>
            <a:pPr>
              <a:buChar char="-"/>
            </a:pPr>
            <a:r>
              <a:rPr lang="en"/>
              <a:t>Lycra</a:t>
            </a:r>
            <a:endParaRPr/>
          </a:p>
          <a:p>
            <a:pPr>
              <a:buChar char="-"/>
            </a:pPr>
            <a:r>
              <a:rPr lang="en"/>
              <a:t>Nylon</a:t>
            </a:r>
            <a:endParaRPr/>
          </a:p>
          <a:p>
            <a:pPr>
              <a:buChar char="-"/>
            </a:pPr>
            <a:r>
              <a:rPr lang="en"/>
              <a:t>Plastic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956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Tests done to fabrics:		</a:t>
            </a:r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Absorbency Test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Natural fibres will absorb water (think of a cotton t-shirt)</a:t>
            </a:r>
            <a:endParaRPr/>
          </a:p>
          <a:p>
            <a:pPr>
              <a:buChar char="-"/>
            </a:pPr>
            <a:r>
              <a:rPr lang="en"/>
              <a:t>Synthetic fibres will cause water to bead, and slide off (think of a rain coat)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41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5498500" y="1637400"/>
            <a:ext cx="6160800" cy="45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2"/>
              </a:buClr>
              <a:buSzPts val="1100"/>
              <a:buNone/>
            </a:pPr>
            <a:r>
              <a:rPr lang="en"/>
              <a:t>Burn Test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Natural fibres will burn, smell like burning hair, and turn into ash</a:t>
            </a:r>
            <a:endParaRPr/>
          </a:p>
          <a:p>
            <a:pPr>
              <a:buChar char="-"/>
            </a:pPr>
            <a:r>
              <a:rPr lang="en"/>
              <a:t>Synthetic fibres with melt, smell like chemicals, and turn into a hard blob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93" name="Google Shape;2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637396"/>
            <a:ext cx="5498500" cy="35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5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body" idx="1"/>
          </p:nvPr>
        </p:nvSpPr>
        <p:spPr>
          <a:xfrm>
            <a:off x="3230483" y="681235"/>
            <a:ext cx="84288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Fiber Comparison</a:t>
            </a:r>
            <a:endParaRPr/>
          </a:p>
          <a:p>
            <a:pPr>
              <a:spcBef>
                <a:spcPts val="2133"/>
              </a:spcBef>
              <a:buChar char="-"/>
            </a:pPr>
            <a:r>
              <a:rPr lang="en"/>
              <a:t>Scientists can look at colour, weave type, and composition of fibres left at a crime scene.  Common types of weaves include: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67" y="4061500"/>
            <a:ext cx="2184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933" y="4147828"/>
            <a:ext cx="2184400" cy="211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67" y="4103820"/>
            <a:ext cx="2184400" cy="220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4867" y="4112300"/>
            <a:ext cx="2184400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7"/>
          <p:cNvSpPr txBox="1"/>
          <p:nvPr/>
        </p:nvSpPr>
        <p:spPr>
          <a:xfrm>
            <a:off x="987000" y="3539600"/>
            <a:ext cx="10672400" cy="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Lato"/>
                <a:ea typeface="Lato"/>
                <a:cs typeface="Lato"/>
                <a:sym typeface="Lato"/>
              </a:rPr>
              <a:t>Plain			    Twill				      Satin				Knitted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00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4352051"/>
            <a:ext cx="7620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553333" y="1739800"/>
            <a:ext cx="11066800" cy="20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0933"/>
              <a:t>Chromatography</a:t>
            </a:r>
            <a:endParaRPr sz="10933"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cxnSp>
        <p:nvCxnSpPr>
          <p:cNvPr id="311" name="Google Shape;311;p48"/>
          <p:cNvCxnSpPr/>
          <p:nvPr/>
        </p:nvCxnSpPr>
        <p:spPr>
          <a:xfrm>
            <a:off x="578600" y="6330467"/>
            <a:ext cx="11112400" cy="1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331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Chromatography is:	</a:t>
            </a:r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har char="-"/>
            </a:pPr>
            <a:r>
              <a:rPr lang="en"/>
              <a:t>A technique used to separate mixtures like ink</a:t>
            </a:r>
            <a:endParaRPr/>
          </a:p>
          <a:p>
            <a:pPr>
              <a:buChar char="-"/>
            </a:pPr>
            <a:r>
              <a:rPr lang="en"/>
              <a:t>It is when a test substance is placed in a medium, and then a solvent is passed through</a:t>
            </a:r>
            <a:endParaRPr/>
          </a:p>
          <a:p>
            <a:pPr>
              <a:buChar char="-"/>
            </a:pPr>
            <a:r>
              <a:rPr lang="en"/>
              <a:t>This causes some of the materials to separate, which can help scientists to determine a type of pen used to write a note at a crime scene, or if a forgery has taken place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71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How does it work</a:t>
            </a:r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body" idx="1"/>
          </p:nvPr>
        </p:nvSpPr>
        <p:spPr>
          <a:xfrm>
            <a:off x="6096001" y="2127700"/>
            <a:ext cx="55464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har char="-"/>
            </a:pPr>
            <a:r>
              <a:rPr lang="en"/>
              <a:t>The paper that has the ink on it is dipped into the solvent.  </a:t>
            </a:r>
            <a:endParaRPr/>
          </a:p>
          <a:p>
            <a:pPr>
              <a:buChar char="-"/>
            </a:pPr>
            <a:r>
              <a:rPr lang="en"/>
              <a:t>The liquid then travels UP the paper, and after a period of time, causes the ink to separate, and “run” on the page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324" name="Google Shape;324;p50" descr="http://miniscientists.com/chromatography-for-kid.php Professor Owen is caught out by the power of science!" title="Chromatography For Ki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33" y="1673633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4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What you need to know</a:t>
            </a:r>
            <a:endParaRPr/>
          </a:p>
        </p:txBody>
      </p:sp>
      <p:sp>
        <p:nvSpPr>
          <p:cNvPr id="330" name="Google Shape;330;p5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har char="-"/>
            </a:pPr>
            <a:r>
              <a:rPr lang="en"/>
              <a:t>Chromatography is an experiment</a:t>
            </a:r>
            <a:endParaRPr/>
          </a:p>
          <a:p>
            <a:pPr>
              <a:buChar char="-"/>
            </a:pPr>
            <a:r>
              <a:rPr lang="en"/>
              <a:t>The ink should not be in the liquid. Instead, the liquid should travel up the page and pass through the ink</a:t>
            </a:r>
            <a:endParaRPr/>
          </a:p>
          <a:p>
            <a:pPr>
              <a:buChar char="-"/>
            </a:pPr>
            <a:r>
              <a:rPr lang="en"/>
              <a:t>Chromatography can help us to identify a type of ink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980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Variables</a:t>
            </a:r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Controlled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Manipulated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Responding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890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2912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6. Strokes to begin and end. Where does the letter begin and end on a page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21141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336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You want to know if adding chemicals to a plant will make it grow faster. You have 3 identical plants. Each day, one plant gets water, one gets water and Coca-Cola mixture, and one gets water mixed with fertilizer. You observe for one week.</a:t>
            </a:r>
            <a:endParaRPr sz="3200"/>
          </a:p>
        </p:txBody>
      </p:sp>
      <p:sp>
        <p:nvSpPr>
          <p:cNvPr id="342" name="Google Shape;342;p53"/>
          <p:cNvSpPr txBox="1">
            <a:spLocks noGrp="1"/>
          </p:cNvSpPr>
          <p:nvPr>
            <p:ph type="body" idx="1"/>
          </p:nvPr>
        </p:nvSpPr>
        <p:spPr>
          <a:xfrm>
            <a:off x="3213467" y="4526633"/>
            <a:ext cx="8428800" cy="16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Identify the controlled, manipulated, and responding variables.</a:t>
            </a:r>
            <a:endParaRPr/>
          </a:p>
        </p:txBody>
      </p:sp>
      <p:sp>
        <p:nvSpPr>
          <p:cNvPr id="343" name="Google Shape;343;p53"/>
          <p:cNvSpPr txBox="1"/>
          <p:nvPr/>
        </p:nvSpPr>
        <p:spPr>
          <a:xfrm>
            <a:off x="323333" y="2161200"/>
            <a:ext cx="2467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Controlled</a:t>
            </a:r>
            <a:endParaRPr sz="2400"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Manipulated</a:t>
            </a:r>
            <a:endParaRPr sz="24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Responding</a:t>
            </a:r>
            <a:endParaRPr sz="24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2382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336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You want to determine which fabric is the best for keeping you dry at outdoor school. You have 5 different fabrics, and you test each one by spraying it with water for 5 minutes at a time.</a:t>
            </a:r>
            <a:endParaRPr sz="3200"/>
          </a:p>
        </p:txBody>
      </p:sp>
      <p:sp>
        <p:nvSpPr>
          <p:cNvPr id="349" name="Google Shape;349;p54"/>
          <p:cNvSpPr txBox="1">
            <a:spLocks noGrp="1"/>
          </p:cNvSpPr>
          <p:nvPr>
            <p:ph type="body" idx="1"/>
          </p:nvPr>
        </p:nvSpPr>
        <p:spPr>
          <a:xfrm>
            <a:off x="3213467" y="4526633"/>
            <a:ext cx="8428800" cy="16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Identify the controlled, manipulated, and responding variables.</a:t>
            </a:r>
            <a:endParaRPr/>
          </a:p>
        </p:txBody>
      </p:sp>
      <p:sp>
        <p:nvSpPr>
          <p:cNvPr id="350" name="Google Shape;350;p54"/>
          <p:cNvSpPr txBox="1"/>
          <p:nvPr/>
        </p:nvSpPr>
        <p:spPr>
          <a:xfrm>
            <a:off x="323333" y="2161200"/>
            <a:ext cx="2467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Controlled</a:t>
            </a:r>
            <a:endParaRPr sz="2400"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Manipulated</a:t>
            </a:r>
            <a:endParaRPr sz="24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Responding</a:t>
            </a:r>
            <a:endParaRPr sz="24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6957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336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You want to determine which pen was used to write a ransom note. You do a chromatography test on three different pens. </a:t>
            </a:r>
            <a:endParaRPr sz="3200"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1"/>
          </p:nvPr>
        </p:nvSpPr>
        <p:spPr>
          <a:xfrm>
            <a:off x="3213467" y="4526633"/>
            <a:ext cx="8428800" cy="16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Identify the controlled, manipulated, and responding variables.</a:t>
            </a:r>
            <a:endParaRPr/>
          </a:p>
        </p:txBody>
      </p:sp>
      <p:sp>
        <p:nvSpPr>
          <p:cNvPr id="357" name="Google Shape;357;p55"/>
          <p:cNvSpPr txBox="1"/>
          <p:nvPr/>
        </p:nvSpPr>
        <p:spPr>
          <a:xfrm>
            <a:off x="323333" y="2161200"/>
            <a:ext cx="2467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Controlled</a:t>
            </a:r>
            <a:endParaRPr sz="2400"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Manipulated</a:t>
            </a:r>
            <a:endParaRPr sz="24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endParaRPr sz="2400">
              <a:latin typeface="Lato"/>
              <a:ea typeface="Lato"/>
              <a:cs typeface="Lato"/>
              <a:sym typeface="Lato"/>
            </a:endParaRPr>
          </a:p>
          <a:p>
            <a:r>
              <a:rPr lang="en" sz="2400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Responding</a:t>
            </a:r>
            <a:endParaRPr sz="2400"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0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highlight>
                  <a:srgbClr val="00FFFF"/>
                </a:highlight>
              </a:rPr>
              <a:t>CONTROLLED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363" name="Google Shape;363;p56"/>
          <p:cNvSpPr txBox="1">
            <a:spLocks noGrp="1"/>
          </p:cNvSpPr>
          <p:nvPr>
            <p:ph type="body" idx="1"/>
          </p:nvPr>
        </p:nvSpPr>
        <p:spPr>
          <a:xfrm>
            <a:off x="3200333" y="1615135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What stays the same throughout the experiment</a:t>
            </a:r>
            <a:endParaRPr/>
          </a:p>
        </p:txBody>
      </p:sp>
      <p:sp>
        <p:nvSpPr>
          <p:cNvPr id="364" name="Google Shape;364;p56"/>
          <p:cNvSpPr txBox="1">
            <a:spLocks noGrp="1"/>
          </p:cNvSpPr>
          <p:nvPr>
            <p:ph type="title"/>
          </p:nvPr>
        </p:nvSpPr>
        <p:spPr>
          <a:xfrm>
            <a:off x="3200333" y="4697933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highlight>
                  <a:srgbClr val="00FF00"/>
                </a:highlight>
              </a:rPr>
              <a:t>RESPONDING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3200333" y="2660700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highlight>
                  <a:srgbClr val="FFFF00"/>
                </a:highlight>
              </a:rPr>
              <a:t>MANIPULATED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3200333" y="3580135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/>
              <a:t>What you change throughout the experiment</a:t>
            </a:r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3200333" y="5545135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Clr>
                <a:schemeClr val="dk2"/>
              </a:buClr>
              <a:buSzPts val="1100"/>
              <a:buNone/>
            </a:pPr>
            <a:r>
              <a:rPr lang="en"/>
              <a:t>What you “find out” from doing the experiment</a:t>
            </a:r>
            <a:endParaRPr/>
          </a:p>
        </p:txBody>
      </p:sp>
      <p:pic>
        <p:nvPicPr>
          <p:cNvPr id="368" name="Google Shape;3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00" y="1955800"/>
            <a:ext cx="2540000" cy="294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24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10112800" cy="16600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7. Unusual letter formation. Are any letters written with unusual slants or angles? Are some letters printed rather than written in cursive? 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66968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4588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8. Pen pressure: How much pressure is applied on upward and downward strokes? 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8404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6432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9. Slant. Do letters slant to the left or right?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5880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748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10. Baseline habits Does the author write on the line or does the writing go above/below?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18813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6432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11. Fancy writing habits: Are there any usual curls or loops or unique styles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97788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4252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12. Placement of diacritics. How does the author cross the t’s or dot the i’s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307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Fabric</a:t>
            </a:r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23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Macintosh PowerPoint</Application>
  <PresentationFormat>Widescreen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Lato</vt:lpstr>
      <vt:lpstr>Arial</vt:lpstr>
      <vt:lpstr>Office Theme</vt:lpstr>
      <vt:lpstr>5. Connecting strokes. How are capital letters connect to lower-case letters?</vt:lpstr>
      <vt:lpstr>6. Strokes to begin and end. Where does the letter begin and end on a page</vt:lpstr>
      <vt:lpstr>7. Unusual letter formation. Are any letters written with unusual slants or angles? Are some letters printed rather than written in cursive? </vt:lpstr>
      <vt:lpstr>8. Pen pressure: How much pressure is applied on upward and downward strokes? </vt:lpstr>
      <vt:lpstr>9. Slant. Do letters slant to the left or right?</vt:lpstr>
      <vt:lpstr>10. Baseline habits Does the author write on the line or does the writing go above/below?</vt:lpstr>
      <vt:lpstr>11. Fancy writing habits: Are there any usual curls or loops or unique styles</vt:lpstr>
      <vt:lpstr>12. Placement of diacritics. How does the author cross the t’s or dot the i’s</vt:lpstr>
      <vt:lpstr>Fabric</vt:lpstr>
      <vt:lpstr>Natural Fibres Made from plant or animals</vt:lpstr>
      <vt:lpstr>Synthetic Fibres Man-made using petroleum or other chemicals</vt:lpstr>
      <vt:lpstr>Tests done to fabrics:  </vt:lpstr>
      <vt:lpstr>PowerPoint Presentation</vt:lpstr>
      <vt:lpstr>PowerPoint Presentation</vt:lpstr>
      <vt:lpstr>Chromatography</vt:lpstr>
      <vt:lpstr>Chromatography is: </vt:lpstr>
      <vt:lpstr>How does it work</vt:lpstr>
      <vt:lpstr>What you need to know</vt:lpstr>
      <vt:lpstr>Variables</vt:lpstr>
      <vt:lpstr>You want to know if adding chemicals to a plant will make it grow faster. You have 3 identical plants. Each day, one plant gets water, one gets water and Coca-Cola mixture, and one gets water mixed with fertilizer. You observe for one week.</vt:lpstr>
      <vt:lpstr>You want to determine which fabric is the best for keeping you dry at outdoor school. You have 5 different fabrics, and you test each one by spraying it with water for 5 minutes at a time.</vt:lpstr>
      <vt:lpstr>You want to determine which pen was used to write a ransom note. You do a chromatography test on three different pens. </vt:lpstr>
      <vt:lpstr>CONTROLLED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Connecting strokes. How are capital letters connect to lower-case letters?</dc:title>
  <dc:creator>Goddard, Kelsey A</dc:creator>
  <cp:lastModifiedBy>Goddard, Kelsey A</cp:lastModifiedBy>
  <cp:revision>1</cp:revision>
  <dcterms:created xsi:type="dcterms:W3CDTF">2019-06-03T19:40:19Z</dcterms:created>
  <dcterms:modified xsi:type="dcterms:W3CDTF">2019-06-03T19:41:22Z</dcterms:modified>
</cp:coreProperties>
</file>