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08"/>
    <p:restoredTop sz="94618"/>
  </p:normalViewPr>
  <p:slideViewPr>
    <p:cSldViewPr snapToGrid="0" snapToObjects="1">
      <p:cViewPr varScale="1">
        <p:scale>
          <a:sx n="99" d="100"/>
          <a:sy n="99" d="100"/>
        </p:scale>
        <p:origin x="52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73858-68ED-F74D-AB12-4DCEF46D80E5}" type="datetimeFigureOut">
              <a:rPr lang="en-US" smtClean="0"/>
              <a:t>4/1/19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319E2-C8C4-C045-985F-B8632A4CBD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967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73858-68ED-F74D-AB12-4DCEF46D80E5}" type="datetimeFigureOut">
              <a:rPr lang="en-US" smtClean="0"/>
              <a:t>4/1/19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319E2-C8C4-C045-985F-B8632A4CBD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9680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73858-68ED-F74D-AB12-4DCEF46D80E5}" type="datetimeFigureOut">
              <a:rPr lang="en-US" smtClean="0"/>
              <a:t>4/1/19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319E2-C8C4-C045-985F-B8632A4CBD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409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73858-68ED-F74D-AB12-4DCEF46D80E5}" type="datetimeFigureOut">
              <a:rPr lang="en-US" smtClean="0"/>
              <a:t>4/1/19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319E2-C8C4-C045-985F-B8632A4CBD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920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73858-68ED-F74D-AB12-4DCEF46D80E5}" type="datetimeFigureOut">
              <a:rPr lang="en-US" smtClean="0"/>
              <a:t>4/1/19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319E2-C8C4-C045-985F-B8632A4CBD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68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73858-68ED-F74D-AB12-4DCEF46D80E5}" type="datetimeFigureOut">
              <a:rPr lang="en-US" smtClean="0"/>
              <a:t>4/1/19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319E2-C8C4-C045-985F-B8632A4CBD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280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73858-68ED-F74D-AB12-4DCEF46D80E5}" type="datetimeFigureOut">
              <a:rPr lang="en-US" smtClean="0"/>
              <a:t>4/1/19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319E2-C8C4-C045-985F-B8632A4CBD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703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73858-68ED-F74D-AB12-4DCEF46D80E5}" type="datetimeFigureOut">
              <a:rPr lang="en-US" smtClean="0"/>
              <a:t>4/1/19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319E2-C8C4-C045-985F-B8632A4CBD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699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73858-68ED-F74D-AB12-4DCEF46D80E5}" type="datetimeFigureOut">
              <a:rPr lang="en-US" smtClean="0"/>
              <a:t>4/1/19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319E2-C8C4-C045-985F-B8632A4CBD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4736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73858-68ED-F74D-AB12-4DCEF46D80E5}" type="datetimeFigureOut">
              <a:rPr lang="en-US" smtClean="0"/>
              <a:t>4/1/19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319E2-C8C4-C045-985F-B8632A4CBD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9446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73858-68ED-F74D-AB12-4DCEF46D80E5}" type="datetimeFigureOut">
              <a:rPr lang="en-US" smtClean="0"/>
              <a:t>4/1/19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319E2-C8C4-C045-985F-B8632A4CBD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44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373858-68ED-F74D-AB12-4DCEF46D80E5}" type="datetimeFigureOut">
              <a:rPr lang="en-US" smtClean="0"/>
              <a:t>4/1/19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B319E2-C8C4-C045-985F-B8632A4CBD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267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Observation and Inferences </a:t>
            </a:r>
            <a:r>
              <a:rPr lang="en-US" dirty="0" smtClean="0"/>
              <a:t>Images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7601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tp://2.bp.blogspot.com/-8fR2HSAXgvE/UM4ZMtoVcnI/AAAAAAAAB1k/4VE0ngm05Ww/s1600/deadplant3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260" y="991673"/>
            <a:ext cx="3352305" cy="567094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81382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/>
          <p:cNvPicPr>
            <a:picLocks noChangeAspect="1"/>
          </p:cNvPicPr>
          <p:nvPr/>
        </p:nvPicPr>
        <p:blipFill>
          <a:blip r:embed="rId2"/>
          <a:srcRect t="1531" b="1531"/>
          <a:stretch>
            <a:fillRect/>
          </a:stretch>
        </p:blipFill>
        <p:spPr>
          <a:xfrm>
            <a:off x="901521" y="222539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6970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80516_14313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0332" y="302969"/>
            <a:ext cx="3618963" cy="6434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1970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1539" y="819099"/>
            <a:ext cx="6259131" cy="5675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1022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8648" y="401489"/>
            <a:ext cx="8268952" cy="5745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2033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0600" y="838200"/>
            <a:ext cx="765810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1809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0" y="-1"/>
            <a:ext cx="6505441" cy="688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5674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6020" y="965915"/>
            <a:ext cx="7613439" cy="5066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5429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4</Words>
  <Application>Microsoft Macintosh PowerPoint</Application>
  <PresentationFormat>Widescreen</PresentationFormat>
  <Paragraphs>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Observation and Inferences Images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15.0037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Observation andInferences Images</dc:title>
  <dc:creator>Goddard, Kelsey A</dc:creator>
  <cp:lastModifiedBy>Goddard, Kelsey A</cp:lastModifiedBy>
  <cp:revision>3</cp:revision>
  <dcterms:created xsi:type="dcterms:W3CDTF">2019-04-01T16:08:57Z</dcterms:created>
  <dcterms:modified xsi:type="dcterms:W3CDTF">2019-04-01T18:32:10Z</dcterms:modified>
</cp:coreProperties>
</file>